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2" r:id="rId3"/>
    <p:sldId id="257" r:id="rId4"/>
    <p:sldId id="274" r:id="rId5"/>
    <p:sldId id="260" r:id="rId6"/>
    <p:sldId id="273" r:id="rId7"/>
    <p:sldId id="265" r:id="rId8"/>
    <p:sldId id="275" r:id="rId9"/>
    <p:sldId id="284" r:id="rId10"/>
    <p:sldId id="277" r:id="rId11"/>
    <p:sldId id="280" r:id="rId12"/>
    <p:sldId id="267" r:id="rId13"/>
    <p:sldId id="261" r:id="rId14"/>
    <p:sldId id="268" r:id="rId15"/>
    <p:sldId id="269" r:id="rId16"/>
    <p:sldId id="283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F89BE-442D-4480-964A-276DC19314C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1D45-9099-468E-9BEA-897B7D4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F89BE-442D-4480-964A-276DC19314C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1D45-9099-468E-9BEA-897B7D4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F89BE-442D-4480-964A-276DC19314C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1D45-9099-468E-9BEA-897B7D4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F89BE-442D-4480-964A-276DC19314C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1D45-9099-468E-9BEA-897B7D4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F89BE-442D-4480-964A-276DC19314C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1D45-9099-468E-9BEA-897B7D4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F89BE-442D-4480-964A-276DC19314C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1D45-9099-468E-9BEA-897B7D4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F89BE-442D-4480-964A-276DC19314C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1D45-9099-468E-9BEA-897B7D4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F89BE-442D-4480-964A-276DC19314C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1D45-9099-468E-9BEA-897B7D4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F89BE-442D-4480-964A-276DC19314C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1D45-9099-468E-9BEA-897B7D4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F89BE-442D-4480-964A-276DC19314C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1D45-9099-468E-9BEA-897B7D4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F89BE-442D-4480-964A-276DC19314C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1D45-9099-468E-9BEA-897B7D4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F89BE-442D-4480-964A-276DC19314C0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21D45-9099-468E-9BEA-897B7D41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BF7Gd7eiNo" TargetMode="External"/><Relationship Id="rId2" Type="http://schemas.openxmlformats.org/officeDocument/2006/relationships/hyperlink" Target="https://www.youtube.com/watch?v=pKXU3cTr-v4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YvC_r6UwhGI" TargetMode="External"/><Relationship Id="rId4" Type="http://schemas.openxmlformats.org/officeDocument/2006/relationships/hyperlink" Target="https://www.youtube.com/watch?v=9EUQR3PTqaA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CHAPTER 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POLYNOMIALS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752600"/>
            <a:ext cx="45243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19400"/>
            <a:ext cx="8305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Division Algorithm for Polynomials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762000" y="1846658"/>
            <a:ext cx="74676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If p(x) and g(x) are any two polynomials with g(x) ≠ 0, then we can find polynomials q(x) and r(x) such that p(x) = g(x) × q(x) + r(x), where r(x) = 0 or degree of r(x) &lt; degree of g(x).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For Example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 Divide 3x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– 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– 3x + 5 by x – 1 – 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and verify the division algorithm.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On dividing 3x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– 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– 3x + 5 by x – 1 – 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we get,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Here, quotient is (x – 2) and remainder is 3.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Now, as per the division algorithm, Divisor x Quotient + Remainder = Dividend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LHS = (-x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+ x + 1)(x – 2) + 3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= (–x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+ 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– x + 2x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– 2x + 2 + 3)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= (–x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+ 3x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– 3x + 5)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RHS = (–x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+ 3x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– 3x + 5)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Thus, division algorithm is verified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533401"/>
            <a:ext cx="838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For Example</a:t>
            </a:r>
            <a:r>
              <a: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On dividing x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– 3x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+ x + 2 by a polynomial g(x), the quotient and remainder were (x – 2) and (–2x + 4), respectively. Find g(x).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Given, dividend = p(x) = (x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– 3x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+ x + 2), quotient = (x -2), remainder = (-2x + 4).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Let divisor be denoted by g(x).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Now, as per the division algorithm,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Divisor x Quotient + Remainder = Dividend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(x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– 3x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+ x + 2) = g(x) (x – 2) + (-2x + 4)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(x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– 3x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+ x + 2 + 2x -4) = g(x) (x – 2)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(x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– 3x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+ 3x - 2) = g(x) (x – 2).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Hence, g(x) is the quotient when we divide (x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– 3x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+ 3x - 2) by (x – 2). Therefore, g(x) = (x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– x + 1).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shriman\Downloads\POLYNOMIAL INTERNET PPT CLASS X\polynomials-class-10-8-63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6868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shriman\Downloads\POLYNOMIAL INTERNET PPT CLASS X\polynomials-class-10-9-63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"/>
            <a:ext cx="86106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IMPORTANT QUESTION OF POLYNOMIALS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752600"/>
            <a:ext cx="7467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57200"/>
            <a:ext cx="8143875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447800" y="1219200"/>
            <a:ext cx="65532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3441700" algn="l"/>
              </a:tabLst>
            </a:pPr>
            <a:r>
              <a:rPr lang="en-US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    POLYNOMIAL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41700" algn="l"/>
              </a:tabLst>
            </a:pPr>
            <a:endParaRPr lang="en-US" sz="20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417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https://www.youtube.com/watch?v=6MOz21PlVMQ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417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2"/>
              </a:rPr>
              <a:t>https://www.youtube.com/watch?v=pKXU3cTr-v4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417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3"/>
              </a:rPr>
              <a:t>https://www.youtube.com/watch?v=mBF7Gd7eiNo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417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4"/>
              </a:rPr>
              <a:t>https://www.youtube.com/watch?v=9EUQR3PTqaA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417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5"/>
              </a:rPr>
              <a:t>https://www.youtube.com/watch?v=YvC_r6UwhGI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1700" algn="l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90600" y="1600201"/>
            <a:ext cx="7239000" cy="4191000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5400" dirty="0" smtClean="0"/>
              <a:t>THANK YOU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152400"/>
            <a:ext cx="7467600" cy="12308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(1)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Polynomial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 The expression which contains one or more terms with non-zero coefficient is called a polynomial. A polynomial can have any number of terms.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i="1" dirty="0" smtClean="0">
                <a:latin typeface="Arial" pitchFamily="34" charset="0"/>
                <a:cs typeface="Arial" pitchFamily="34" charset="0"/>
              </a:rPr>
              <a:t>For Example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 10, a + b, 7x + y + 5, w + x + y + z, etc. are some polynomials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(2)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Degree of polynomial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 The highest power of the variable in a polynomial is called as the degree of the polynomial.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i="1" dirty="0" smtClean="0">
                <a:latin typeface="Arial" pitchFamily="34" charset="0"/>
                <a:cs typeface="Arial" pitchFamily="34" charset="0"/>
              </a:rPr>
              <a:t>For Example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 The degree of p(x) = 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– 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+ 7 is 5.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(3)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Linear polynomial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 A polynomial of degree one is called a linear polynomial.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i="1" dirty="0" smtClean="0">
                <a:latin typeface="Arial" pitchFamily="34" charset="0"/>
                <a:cs typeface="Arial" pitchFamily="34" charset="0"/>
              </a:rPr>
              <a:t>For Example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 1/ (2x – 7), √s + 5, etc. are some linear polynomial.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(4)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Quadratic polynomial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 A polynomial having highest degree of two is called a quadratic polynomial. The term ‘quadratic’ is derived from word ‘quadrate’ which means square. In general, a quadratic polynomial can be expressed in the form ax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+ b x + c, where a≠0 and a, b, c are constants.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i="1" dirty="0" smtClean="0">
                <a:latin typeface="Arial" pitchFamily="34" charset="0"/>
                <a:cs typeface="Arial" pitchFamily="34" charset="0"/>
              </a:rPr>
              <a:t>For Example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 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9, a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+ a + 7, etc. are some quadratic polynomials.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(5)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Cubic Polynomial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 A polynomial having highest degree of three is called a cubic polynomial. In general, a quadratic polynomial can be expressed in the form ax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+ bx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+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cx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d, where a≠0 and a, b, c, d are constants.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i="1" dirty="0" smtClean="0">
                <a:latin typeface="Arial" pitchFamily="34" charset="0"/>
                <a:cs typeface="Arial" pitchFamily="34" charset="0"/>
              </a:rPr>
              <a:t>For Example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 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3 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9x +2, a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+ a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+ √a + 7, etc. are some cubic polynomial.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DIFFERENT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TYPES OF POLYNOMIAL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8229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457200"/>
            <a:ext cx="7010400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(6) 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Zeroes of a Polynomial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 The value of variable for which the polynomial becomes zero is called as the zeroes of the polynomial. In general, if k is a zero of p(x) = ax + b, then p(k) = a k + b = 0, i.e., k = - b/a.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Hence, the zero of the linear polynomial ax + b is –b/a =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 -(Constant term)/(coefficient of x)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For Example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 Consider p(x) = x + 2. Find zeroes of this polynomial.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If we put x = -2 in p(x), we get, p(-2) = -2 + 2 = 0.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Thus, -2 is a zero of the polynomial p(x).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ZEROS OF POLYNOMIALS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676400"/>
            <a:ext cx="4495799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29200" y="1676400"/>
            <a:ext cx="38862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Geometrical Meaning of the Zeroes of a Polynomial: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457200" y="1600200"/>
            <a:ext cx="8001000" cy="784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For Linear Polynomial:</a:t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general, for a linear polynomial ax + b, a ≠ 0, the graph of y = ax + b is a straight line which intersects the x-axis at exactly one point, namely, (-b/a , 0) . Therefore, the linear polynomial ax + b, a ≠ 0, has exactly one zero, namely, the x-coordinate of the point where the graph of y = ax + b intersects the x-axis.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 Example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graph of y = 2x - 3 is a straight line passing through points (0, -3) and (3/2, 0).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Here, the graph of y = 2x - 3 is a straight line which intersects the x-axis at exactly one point, namely, (3/ 2, 0).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(ii) For Quadratic Polynomial:</a:t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In general, for any quadratic polynomial ax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+ b x + c, a ≠ 0, the graph of the corresponding equation y = ax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 + b x + c has one of the two shapes either open upwards like curve or open downwards like curve depending on whether a &gt; 0 or a &lt; 0. (These curves are called parabolas.)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762001"/>
            <a:ext cx="7391400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i="1" dirty="0" smtClean="0"/>
          </a:p>
          <a:p>
            <a:endParaRPr lang="en-US" b="1" i="1" dirty="0" smtClean="0"/>
          </a:p>
          <a:p>
            <a:r>
              <a:rPr lang="en-US" sz="20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Case 1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 The Graph cuts x-axis at two distinct points. The x-coordinates of the quadratic polynomial ax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 + b x + c have two zeros in this case.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Case 2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 The Graph cuts x-axis at exactly one point. The x-coordinates of the quadratic polynomial ax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 + b x + c have only one zero in this case.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20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Case 3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 The Graph is completely above x-axis or below x-axis. The quadratic polynomial ax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 + b x + c have no zero in this case.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Relationship between Zeroes and Coefficients of a Polynomial: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57200" y="1371600"/>
            <a:ext cx="8382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00050" marR="0" lvl="0" indent="-4000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LcParenBoth"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Quadratic Polynomial: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general, if α and β are the zeroes of the quadratic polynomial p(x) = ax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+ b x + c, a ≠ 0, then we know that (x – α) and (x – β) are the factors of p(x).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Moreover, α + β = -b/a and α β = c/a.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general, sum of zeros = - (Coefficient of x)/(Coefficient of x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Product of zeros = (Constant term)/ (Coefficient of x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</a:p>
          <a:p>
            <a:pPr marL="400050" marR="0" lvl="0" indent="-4000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LcParenBoth"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 Example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Find the zeroes of the quadratic polynomial x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+ 7x + 10, and verify the relationship between the zeroes and the coefficients.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On finding the factors of x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+ 7x + 10, we get, x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+ 7x + 10 = (x + 2) (x + 5)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Thus, value of x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+ 7x + 10 is zero for (x+2) = 0 or (x +5)= 0. Or in other words, for x = -2 or x = -5.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Hence, zeros of x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+ 7x + 10 are -2 and -5.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Now, sum of zeros = -2 + (-5) = -7 = -7/1 = -(Coefficient of x)/(Coefficient of x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Similarly, product of zero = (-2) x (-5) = 10 = 10/1 = (Constant term)/ (Coefficient of x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2209800"/>
            <a:ext cx="8534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Cubic Polynomial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: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 general, it can be proved that if α, β, γ are the zeroes of the cubic polynomial ax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+ bx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+ c x + d, then,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α + β + γ = –b/a ,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α β + β γ + γ α = c/a and 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α β γ = – d/a 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1001"/>
            <a:ext cx="8305800" cy="152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144</Words>
  <Application>Microsoft Office PowerPoint</Application>
  <PresentationFormat>On-screen Show (4:3)</PresentationFormat>
  <Paragraphs>115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CHAPTER 2 POLYNOMIALS</vt:lpstr>
      <vt:lpstr>Slide 2</vt:lpstr>
      <vt:lpstr>DIFFERENT TYPES OF POLYNOMIAL</vt:lpstr>
      <vt:lpstr>Slide 4</vt:lpstr>
      <vt:lpstr>ZEROS OF POLYNOMIALS</vt:lpstr>
      <vt:lpstr>Geometrical Meaning of the Zeroes of a Polynomial: </vt:lpstr>
      <vt:lpstr>Slide 7</vt:lpstr>
      <vt:lpstr>Relationship between Zeroes and Coefficients of a Polynomial:  </vt:lpstr>
      <vt:lpstr>Slide 9</vt:lpstr>
      <vt:lpstr>Division Algorithm for Polynomials</vt:lpstr>
      <vt:lpstr>Slide 11</vt:lpstr>
      <vt:lpstr>Slide 12</vt:lpstr>
      <vt:lpstr>Slide 13</vt:lpstr>
      <vt:lpstr>IMPORTANT QUESTION OF POLYNOMIALS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POLYNOMIALS</dc:title>
  <dc:creator>shriman</dc:creator>
  <cp:lastModifiedBy>shriman</cp:lastModifiedBy>
  <cp:revision>40</cp:revision>
  <dcterms:created xsi:type="dcterms:W3CDTF">2020-04-03T09:35:04Z</dcterms:created>
  <dcterms:modified xsi:type="dcterms:W3CDTF">2020-04-15T16:23:28Z</dcterms:modified>
</cp:coreProperties>
</file>